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714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8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4" y="8595250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2401122" y="1691748"/>
                </a:moveTo>
                <a:lnTo>
                  <a:pt x="0" y="1691748"/>
                </a:lnTo>
                <a:lnTo>
                  <a:pt x="1691748" y="0"/>
                </a:lnTo>
                <a:lnTo>
                  <a:pt x="2892309" y="1200560"/>
                </a:lnTo>
                <a:lnTo>
                  <a:pt x="2401122" y="1691748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9" y="8057499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774403" y="2229500"/>
                </a:moveTo>
                <a:lnTo>
                  <a:pt x="490625" y="2229500"/>
                </a:lnTo>
                <a:lnTo>
                  <a:pt x="0" y="1740812"/>
                </a:lnTo>
                <a:lnTo>
                  <a:pt x="1738312" y="0"/>
                </a:lnTo>
                <a:lnTo>
                  <a:pt x="2371108" y="632795"/>
                </a:lnTo>
                <a:lnTo>
                  <a:pt x="774403" y="22295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00" y="6899999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8" y="3387000"/>
                </a:moveTo>
                <a:lnTo>
                  <a:pt x="501140" y="3387000"/>
                </a:lnTo>
                <a:lnTo>
                  <a:pt x="0" y="2886076"/>
                </a:lnTo>
                <a:lnTo>
                  <a:pt x="2887321" y="0"/>
                </a:lnTo>
                <a:lnTo>
                  <a:pt x="5772144" y="2886076"/>
                </a:lnTo>
                <a:lnTo>
                  <a:pt x="5271438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9142" y="654306"/>
            <a:ext cx="17422415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23601" y="3865430"/>
            <a:ext cx="10253497" cy="3248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rwebsite.com/" TargetMode="External"/><Relationship Id="rId4" Type="http://schemas.openxmlformats.org/officeDocument/2006/relationships/hyperlink" Target="mailto:youremail@e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332389" y="442691"/>
            <a:ext cx="5546090" cy="1142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300" spc="320" dirty="0"/>
              <a:t>Introduction</a:t>
            </a:r>
            <a:endParaRPr sz="7300"/>
          </a:p>
        </p:txBody>
      </p:sp>
      <p:grpSp>
        <p:nvGrpSpPr>
          <p:cNvPr id="8" name="object 8"/>
          <p:cNvGrpSpPr/>
          <p:nvPr/>
        </p:nvGrpSpPr>
        <p:grpSpPr>
          <a:xfrm>
            <a:off x="11867653" y="3366391"/>
            <a:ext cx="6010910" cy="826135"/>
            <a:chOff x="11867653" y="3366391"/>
            <a:chExt cx="6010910" cy="82613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8182" y="3366391"/>
              <a:ext cx="2490131" cy="37859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67653" y="3804978"/>
              <a:ext cx="2381993" cy="387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818601" y="2375279"/>
            <a:ext cx="6067425" cy="35966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767080" algn="r">
              <a:lnSpc>
                <a:spcPct val="99800"/>
              </a:lnSpc>
              <a:spcBef>
                <a:spcPts val="135"/>
              </a:spcBef>
            </a:pP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9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presentation</a:t>
            </a:r>
            <a:r>
              <a:rPr sz="29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explores</a:t>
            </a:r>
            <a:r>
              <a:rPr sz="29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29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9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90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ﬁ</a:t>
            </a:r>
            <a:r>
              <a:rPr sz="290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9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9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29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29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29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9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2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9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29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i="1" spc="-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000" i="1" spc="-60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3000" i="1" spc="-14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000" i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i="1" spc="-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000" i="1" spc="204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000" i="1" spc="8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000" i="1" spc="19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000" i="1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000" i="1" spc="80" dirty="0">
                <a:solidFill>
                  <a:srgbClr val="FFFFFF"/>
                </a:solidFill>
                <a:latin typeface="Arial"/>
                <a:cs typeface="Arial"/>
              </a:rPr>
              <a:t>d  </a:t>
            </a:r>
            <a:r>
              <a:rPr sz="3000" i="1" spc="20" dirty="0">
                <a:solidFill>
                  <a:srgbClr val="FFFFFF"/>
                </a:solidFill>
                <a:latin typeface="Arial"/>
                <a:cs typeface="Arial"/>
              </a:rPr>
              <a:t>Procedures </a:t>
            </a:r>
            <a:r>
              <a:rPr sz="29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2900" spc="30" dirty="0">
                <a:latin typeface="Microsoft Sans Serif"/>
                <a:cs typeface="Microsoft Sans Serif"/>
              </a:rPr>
              <a:t>Business </a:t>
            </a:r>
            <a:r>
              <a:rPr sz="2900" spc="10" dirty="0">
                <a:latin typeface="Microsoft Sans Serif"/>
                <a:cs typeface="Microsoft Sans Serif"/>
              </a:rPr>
              <a:t>Logic 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55" dirty="0">
                <a:latin typeface="Microsoft Sans Serif"/>
                <a:cs typeface="Microsoft Sans Serif"/>
              </a:rPr>
              <a:t>Encapsulation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29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discuss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how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approach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optimize </a:t>
            </a:r>
            <a:r>
              <a:rPr sz="2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 </a:t>
            </a:r>
            <a:r>
              <a:rPr sz="2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simplify </a:t>
            </a:r>
            <a:r>
              <a:rPr sz="2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queries,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leading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eﬃcient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database</a:t>
            </a:r>
            <a:endParaRPr sz="29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45"/>
              </a:spcBef>
            </a:pPr>
            <a:r>
              <a:rPr sz="29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operations.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530341" y="2090053"/>
            <a:ext cx="4395470" cy="103505"/>
          </a:xfrm>
          <a:custGeom>
            <a:avLst/>
            <a:gdLst/>
            <a:ahLst/>
            <a:cxnLst/>
            <a:rect l="l" t="t" r="r" b="b"/>
            <a:pathLst>
              <a:path w="4395469" h="103505">
                <a:moveTo>
                  <a:pt x="4395159" y="103415"/>
                </a:moveTo>
                <a:lnTo>
                  <a:pt x="0" y="103415"/>
                </a:lnTo>
                <a:lnTo>
                  <a:pt x="0" y="0"/>
                </a:lnTo>
                <a:lnTo>
                  <a:pt x="4395159" y="0"/>
                </a:lnTo>
                <a:lnTo>
                  <a:pt x="4395159" y="103415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3" y="2646527"/>
            <a:ext cx="8670925" cy="3938270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 marR="5080">
              <a:lnSpc>
                <a:spcPts val="5920"/>
              </a:lnSpc>
              <a:spcBef>
                <a:spcPts val="1285"/>
              </a:spcBef>
            </a:pPr>
            <a:r>
              <a:rPr sz="5900" spc="315" dirty="0">
                <a:solidFill>
                  <a:srgbClr val="FFFFFF"/>
                </a:solidFill>
                <a:latin typeface="Cambria"/>
                <a:cs typeface="Cambria"/>
              </a:rPr>
              <a:t>Optimizing</a:t>
            </a:r>
            <a:r>
              <a:rPr sz="59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900" spc="265" dirty="0">
                <a:solidFill>
                  <a:srgbClr val="FFFFFF"/>
                </a:solidFill>
                <a:latin typeface="Cambria"/>
                <a:cs typeface="Cambria"/>
              </a:rPr>
              <a:t>Performance </a:t>
            </a:r>
            <a:r>
              <a:rPr sz="5900" spc="-12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900" spc="300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5900" spc="270" dirty="0">
                <a:solidFill>
                  <a:srgbClr val="FFFFFF"/>
                </a:solidFill>
                <a:latin typeface="Cambria"/>
                <a:cs typeface="Cambria"/>
              </a:rPr>
              <a:t>Simplifying </a:t>
            </a:r>
            <a:r>
              <a:rPr sz="5900" spc="220" dirty="0">
                <a:solidFill>
                  <a:srgbClr val="FFFFFF"/>
                </a:solidFill>
                <a:latin typeface="Cambria"/>
                <a:cs typeface="Cambria"/>
              </a:rPr>
              <a:t>Queries: </a:t>
            </a:r>
            <a:r>
              <a:rPr sz="5900" spc="-12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900" spc="165" dirty="0">
                <a:solidFill>
                  <a:srgbClr val="FFFFFF"/>
                </a:solidFill>
                <a:latin typeface="Cambria"/>
                <a:cs typeface="Cambria"/>
              </a:rPr>
              <a:t>Leveraging </a:t>
            </a:r>
            <a:r>
              <a:rPr sz="5900" spc="434" dirty="0">
                <a:solidFill>
                  <a:srgbClr val="FFFFFF"/>
                </a:solidFill>
                <a:latin typeface="Cambria"/>
                <a:cs typeface="Cambria"/>
              </a:rPr>
              <a:t>SQL </a:t>
            </a:r>
            <a:r>
              <a:rPr sz="5900" spc="254" dirty="0">
                <a:solidFill>
                  <a:srgbClr val="FFFFFF"/>
                </a:solidFill>
                <a:latin typeface="Cambria"/>
                <a:cs typeface="Cambria"/>
              </a:rPr>
              <a:t>Stored </a:t>
            </a:r>
            <a:r>
              <a:rPr sz="5900" spc="2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900" spc="220" dirty="0">
                <a:solidFill>
                  <a:srgbClr val="FFFFFF"/>
                </a:solidFill>
                <a:latin typeface="Cambria"/>
                <a:cs typeface="Cambria"/>
              </a:rPr>
              <a:t>Procedures </a:t>
            </a:r>
            <a:r>
              <a:rPr sz="5900" spc="225" dirty="0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sz="5900" spc="195" dirty="0">
                <a:solidFill>
                  <a:srgbClr val="FFFFFF"/>
                </a:solidFill>
                <a:latin typeface="Cambria"/>
                <a:cs typeface="Cambria"/>
              </a:rPr>
              <a:t>Business </a:t>
            </a:r>
            <a:r>
              <a:rPr sz="5900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900" spc="245" dirty="0">
                <a:solidFill>
                  <a:srgbClr val="FFFFFF"/>
                </a:solidFill>
                <a:latin typeface="Cambria"/>
                <a:cs typeface="Cambria"/>
              </a:rPr>
              <a:t>Logic</a:t>
            </a:r>
            <a:r>
              <a:rPr sz="5900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900" spc="240" dirty="0">
                <a:solidFill>
                  <a:srgbClr val="FFFFFF"/>
                </a:solidFill>
                <a:latin typeface="Cambria"/>
                <a:cs typeface="Cambria"/>
              </a:rPr>
              <a:t>Encapsulation</a:t>
            </a:r>
            <a:endParaRPr sz="59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11" y="0"/>
            <a:ext cx="9144000" cy="9381490"/>
            <a:chOff x="9144511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11" y="4056564"/>
              <a:ext cx="5324392" cy="53243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5" y="0"/>
              <a:ext cx="6478283" cy="7407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5"/>
                </a:lnTo>
                <a:lnTo>
                  <a:pt x="0" y="19850"/>
                </a:lnTo>
                <a:lnTo>
                  <a:pt x="19850" y="0"/>
                </a:lnTo>
                <a:lnTo>
                  <a:pt x="1634969" y="0"/>
                </a:lnTo>
                <a:lnTo>
                  <a:pt x="2565721" y="930751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4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5"/>
                  </a:moveTo>
                  <a:lnTo>
                    <a:pt x="698123" y="3922065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4" y="3224212"/>
                  </a:lnTo>
                  <a:lnTo>
                    <a:pt x="5750841" y="392206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3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54" y="1124746"/>
            <a:ext cx="8602980" cy="155511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 marR="5080">
              <a:lnSpc>
                <a:spcPts val="5480"/>
              </a:lnSpc>
              <a:spcBef>
                <a:spcPts val="1190"/>
              </a:spcBef>
            </a:pPr>
            <a:r>
              <a:rPr sz="5450" spc="229" dirty="0"/>
              <a:t>Understanding</a:t>
            </a:r>
            <a:r>
              <a:rPr sz="5450" spc="170" dirty="0"/>
              <a:t> </a:t>
            </a:r>
            <a:r>
              <a:rPr sz="5450" spc="400" dirty="0"/>
              <a:t>SQL</a:t>
            </a:r>
            <a:r>
              <a:rPr sz="5450" spc="25" dirty="0"/>
              <a:t> </a:t>
            </a:r>
            <a:r>
              <a:rPr sz="5450" spc="235" dirty="0"/>
              <a:t>Stored </a:t>
            </a:r>
            <a:r>
              <a:rPr sz="5450" spc="-1185" dirty="0"/>
              <a:t> </a:t>
            </a:r>
            <a:r>
              <a:rPr sz="5450" spc="204" dirty="0"/>
              <a:t>Procedures</a:t>
            </a:r>
            <a:endParaRPr sz="54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10726" y="3723285"/>
            <a:ext cx="2438339" cy="44143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67893" y="4242818"/>
            <a:ext cx="3093629" cy="39731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621510" y="3626275"/>
            <a:ext cx="8192134" cy="3077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05"/>
              </a:spcBef>
            </a:pPr>
            <a:r>
              <a:rPr sz="335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SQL </a:t>
            </a:r>
            <a:r>
              <a:rPr sz="33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Stored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Procedures </a:t>
            </a:r>
            <a:r>
              <a:rPr sz="33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3350" spc="114" dirty="0">
                <a:latin typeface="Microsoft Sans Serif"/>
                <a:cs typeface="Microsoft Sans Serif"/>
              </a:rPr>
              <a:t>precompiled </a:t>
            </a:r>
            <a:r>
              <a:rPr sz="3350" spc="120" dirty="0">
                <a:latin typeface="Microsoft Sans Serif"/>
                <a:cs typeface="Microsoft Sans Serif"/>
              </a:rPr>
              <a:t> </a:t>
            </a:r>
            <a:r>
              <a:rPr sz="33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sets </a:t>
            </a:r>
            <a:r>
              <a:rPr sz="33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350" spc="-180" dirty="0">
                <a:latin typeface="Microsoft Sans Serif"/>
                <a:cs typeface="Microsoft Sans Serif"/>
              </a:rPr>
              <a:t>SQL </a:t>
            </a:r>
            <a:r>
              <a:rPr sz="3350" spc="105" dirty="0">
                <a:latin typeface="Microsoft Sans Serif"/>
                <a:cs typeface="Microsoft Sans Serif"/>
              </a:rPr>
              <a:t>statements </a:t>
            </a:r>
            <a:r>
              <a:rPr sz="33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3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 </a:t>
            </a:r>
            <a:r>
              <a:rPr sz="33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3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speciﬁc </a:t>
            </a:r>
            <a:r>
              <a:rPr sz="33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task. </a:t>
            </a:r>
            <a:r>
              <a:rPr sz="33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They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encapsulate </a:t>
            </a:r>
            <a:r>
              <a:rPr sz="33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 </a:t>
            </a:r>
            <a:r>
              <a:rPr sz="33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logic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within </a:t>
            </a:r>
            <a:r>
              <a:rPr sz="33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3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database, </a:t>
            </a:r>
            <a:r>
              <a:rPr sz="33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reducing </a:t>
            </a:r>
            <a:r>
              <a:rPr sz="33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network</a:t>
            </a:r>
            <a:r>
              <a:rPr sz="33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traﬃc</a:t>
            </a:r>
            <a:r>
              <a:rPr sz="33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3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enhancing</a:t>
            </a:r>
            <a:r>
              <a:rPr sz="33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security</a:t>
            </a:r>
            <a:r>
              <a:rPr sz="33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350" spc="-8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preventing</a:t>
            </a:r>
            <a:r>
              <a:rPr sz="33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direct</a:t>
            </a:r>
            <a:r>
              <a:rPr sz="33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</a:t>
            </a:r>
            <a:r>
              <a:rPr sz="33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3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tables.</a:t>
            </a:r>
            <a:endParaRPr sz="33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79091" y="3115018"/>
            <a:ext cx="4420235" cy="118110"/>
          </a:xfrm>
          <a:custGeom>
            <a:avLst/>
            <a:gdLst/>
            <a:ahLst/>
            <a:cxnLst/>
            <a:rect l="l" t="t" r="r" b="b"/>
            <a:pathLst>
              <a:path w="4420234" h="118110">
                <a:moveTo>
                  <a:pt x="4419834" y="117862"/>
                </a:moveTo>
                <a:lnTo>
                  <a:pt x="0" y="117862"/>
                </a:lnTo>
                <a:lnTo>
                  <a:pt x="0" y="0"/>
                </a:lnTo>
                <a:lnTo>
                  <a:pt x="4419834" y="0"/>
                </a:lnTo>
                <a:lnTo>
                  <a:pt x="4419834" y="117862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8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1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500" y="5512501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4"/>
              <a:ext cx="5320567" cy="505498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77834">
              <a:lnSpc>
                <a:spcPct val="100000"/>
              </a:lnSpc>
              <a:spcBef>
                <a:spcPts val="95"/>
              </a:spcBef>
            </a:pPr>
            <a:r>
              <a:rPr spc="320" dirty="0"/>
              <a:t>Optimizing</a:t>
            </a:r>
            <a:r>
              <a:rPr spc="204" dirty="0"/>
              <a:t> </a:t>
            </a:r>
            <a:r>
              <a:rPr spc="265" dirty="0"/>
              <a:t>Performance</a:t>
            </a: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70760" y="4197302"/>
            <a:ext cx="3271498" cy="46161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04825" y="4197302"/>
            <a:ext cx="1910541" cy="35929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520206" y="3029763"/>
            <a:ext cx="8671560" cy="32150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48895" algn="just">
              <a:lnSpc>
                <a:spcPct val="101400"/>
              </a:lnSpc>
              <a:spcBef>
                <a:spcPts val="80"/>
              </a:spcBef>
            </a:pPr>
            <a:r>
              <a:rPr sz="34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executing</a:t>
            </a:r>
            <a:r>
              <a:rPr sz="34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complex</a:t>
            </a:r>
            <a:r>
              <a:rPr sz="34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operations</a:t>
            </a:r>
            <a:r>
              <a:rPr sz="34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within</a:t>
            </a:r>
            <a:r>
              <a:rPr sz="34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450" spc="-9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single</a:t>
            </a:r>
            <a:r>
              <a:rPr sz="34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stored</a:t>
            </a:r>
            <a:r>
              <a:rPr sz="34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procedure,</a:t>
            </a:r>
            <a:r>
              <a:rPr sz="34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4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4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minimize </a:t>
            </a:r>
            <a:r>
              <a:rPr sz="3450" spc="-9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80" dirty="0">
                <a:latin typeface="Microsoft Sans Serif"/>
                <a:cs typeface="Microsoft Sans Serif"/>
              </a:rPr>
              <a:t>network</a:t>
            </a:r>
            <a:r>
              <a:rPr sz="3450" spc="-20" dirty="0">
                <a:latin typeface="Microsoft Sans Serif"/>
                <a:cs typeface="Microsoft Sans Serif"/>
              </a:rPr>
              <a:t> </a:t>
            </a:r>
            <a:r>
              <a:rPr sz="3450" spc="85" dirty="0">
                <a:latin typeface="Microsoft Sans Serif"/>
                <a:cs typeface="Microsoft Sans Serif"/>
              </a:rPr>
              <a:t>latency</a:t>
            </a:r>
            <a:r>
              <a:rPr sz="3450" spc="-15" dirty="0"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4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reduce</a:t>
            </a:r>
            <a:r>
              <a:rPr sz="34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latin typeface="Microsoft Sans Serif"/>
                <a:cs typeface="Microsoft Sans Serif"/>
              </a:rPr>
              <a:t>overhead </a:t>
            </a:r>
            <a:r>
              <a:rPr sz="3450" spc="-905" dirty="0">
                <a:latin typeface="Microsoft Sans Serif"/>
                <a:cs typeface="Microsoft Sans Serif"/>
              </a:rPr>
              <a:t> </a:t>
            </a:r>
            <a:r>
              <a:rPr sz="34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multiple</a:t>
            </a:r>
            <a:r>
              <a:rPr sz="34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round</a:t>
            </a:r>
            <a:r>
              <a:rPr sz="34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trips</a:t>
            </a:r>
            <a:r>
              <a:rPr sz="34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database.</a:t>
            </a:r>
            <a:endParaRPr sz="345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ts val="4200"/>
              </a:lnSpc>
              <a:spcBef>
                <a:spcPts val="30"/>
              </a:spcBef>
            </a:pP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34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r>
              <a:rPr sz="3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improved</a:t>
            </a:r>
            <a:r>
              <a:rPr sz="3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3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scalability.</a:t>
            </a:r>
            <a:endParaRPr sz="345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62326" y="2660776"/>
            <a:ext cx="4615815" cy="123189"/>
          </a:xfrm>
          <a:custGeom>
            <a:avLst/>
            <a:gdLst/>
            <a:ahLst/>
            <a:cxnLst/>
            <a:rect l="l" t="t" r="r" b="b"/>
            <a:pathLst>
              <a:path w="4615815" h="123189">
                <a:moveTo>
                  <a:pt x="4615526" y="123080"/>
                </a:moveTo>
                <a:lnTo>
                  <a:pt x="0" y="123080"/>
                </a:lnTo>
                <a:lnTo>
                  <a:pt x="0" y="0"/>
                </a:lnTo>
                <a:lnTo>
                  <a:pt x="4615526" y="0"/>
                </a:lnTo>
                <a:lnTo>
                  <a:pt x="4615526" y="12308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1" y="0"/>
                  </a:lnTo>
                  <a:lnTo>
                    <a:pt x="2749607" y="0"/>
                  </a:lnTo>
                  <a:lnTo>
                    <a:pt x="2941374" y="191368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5"/>
                  </a:moveTo>
                  <a:lnTo>
                    <a:pt x="0" y="191369"/>
                  </a:lnTo>
                  <a:lnTo>
                    <a:pt x="191369" y="0"/>
                  </a:lnTo>
                  <a:lnTo>
                    <a:pt x="1454460" y="0"/>
                  </a:lnTo>
                  <a:lnTo>
                    <a:pt x="630294" y="82416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6"/>
                  </a:moveTo>
                  <a:lnTo>
                    <a:pt x="0" y="1026673"/>
                  </a:lnTo>
                  <a:lnTo>
                    <a:pt x="1025757" y="0"/>
                  </a:lnTo>
                  <a:lnTo>
                    <a:pt x="1412228" y="0"/>
                  </a:lnTo>
                  <a:lnTo>
                    <a:pt x="192233" y="121890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76" y="605558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9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39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0"/>
                </a:moveTo>
                <a:lnTo>
                  <a:pt x="0" y="2103518"/>
                </a:lnTo>
                <a:lnTo>
                  <a:pt x="2105150" y="0"/>
                </a:lnTo>
                <a:lnTo>
                  <a:pt x="4344905" y="0"/>
                </a:lnTo>
                <a:lnTo>
                  <a:pt x="5003721" y="658815"/>
                </a:lnTo>
                <a:lnTo>
                  <a:pt x="5003721" y="3549341"/>
                </a:lnTo>
                <a:lnTo>
                  <a:pt x="3225462" y="5328980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1" y="2166481"/>
                </a:moveTo>
                <a:lnTo>
                  <a:pt x="0" y="0"/>
                </a:lnTo>
                <a:lnTo>
                  <a:pt x="4334643" y="0"/>
                </a:lnTo>
                <a:lnTo>
                  <a:pt x="2167321" y="21664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63830">
              <a:lnSpc>
                <a:spcPct val="100899"/>
              </a:lnSpc>
              <a:spcBef>
                <a:spcPts val="85"/>
              </a:spcBef>
            </a:pPr>
            <a:r>
              <a:rPr spc="45" dirty="0"/>
              <a:t>Leveraging </a:t>
            </a:r>
            <a:r>
              <a:rPr spc="-165" dirty="0"/>
              <a:t>SQL </a:t>
            </a:r>
            <a:r>
              <a:rPr spc="95" dirty="0"/>
              <a:t>Stored </a:t>
            </a:r>
            <a:r>
              <a:rPr spc="85" dirty="0"/>
              <a:t>Procedures </a:t>
            </a:r>
            <a:r>
              <a:rPr spc="220" dirty="0"/>
              <a:t>for </a:t>
            </a:r>
            <a:r>
              <a:rPr spc="65" dirty="0"/>
              <a:t>business </a:t>
            </a:r>
            <a:r>
              <a:rPr spc="-915" dirty="0"/>
              <a:t> </a:t>
            </a:r>
            <a:r>
              <a:rPr spc="50" dirty="0"/>
              <a:t>logic</a:t>
            </a:r>
            <a:r>
              <a:rPr spc="-15" dirty="0"/>
              <a:t> </a:t>
            </a:r>
            <a:r>
              <a:rPr spc="105" dirty="0"/>
              <a:t>encapsulation</a:t>
            </a:r>
            <a:r>
              <a:rPr spc="-15" dirty="0"/>
              <a:t> </a:t>
            </a:r>
            <a:r>
              <a:rPr spc="180" dirty="0"/>
              <a:t>oﬀers</a:t>
            </a:r>
            <a:r>
              <a:rPr spc="-10" dirty="0"/>
              <a:t> </a:t>
            </a:r>
            <a:r>
              <a:rPr spc="10" dirty="0"/>
              <a:t>a</a:t>
            </a:r>
            <a:r>
              <a:rPr spc="-15" dirty="0"/>
              <a:t> </a:t>
            </a:r>
            <a:r>
              <a:rPr spc="175" dirty="0"/>
              <a:t>powerful</a:t>
            </a:r>
            <a:r>
              <a:rPr spc="-10" dirty="0"/>
              <a:t> </a:t>
            </a:r>
            <a:r>
              <a:rPr spc="145" dirty="0"/>
              <a:t>solution</a:t>
            </a:r>
            <a:r>
              <a:rPr spc="-15" dirty="0"/>
              <a:t> </a:t>
            </a:r>
            <a:r>
              <a:rPr spc="220" dirty="0"/>
              <a:t>for </a:t>
            </a:r>
            <a:r>
              <a:rPr spc="-915" dirty="0"/>
              <a:t> </a:t>
            </a:r>
            <a:r>
              <a:rPr spc="135" dirty="0"/>
              <a:t>optimizing</a:t>
            </a:r>
            <a:r>
              <a:rPr spc="-25" dirty="0"/>
              <a:t> </a:t>
            </a:r>
            <a:r>
              <a:rPr spc="155" dirty="0"/>
              <a:t>performance</a:t>
            </a:r>
            <a:r>
              <a:rPr spc="-20" dirty="0"/>
              <a:t> </a:t>
            </a:r>
            <a:r>
              <a:rPr spc="145" dirty="0"/>
              <a:t>and</a:t>
            </a:r>
            <a:r>
              <a:rPr spc="-20" dirty="0"/>
              <a:t> </a:t>
            </a:r>
            <a:r>
              <a:rPr spc="114" dirty="0"/>
              <a:t>simplifying</a:t>
            </a:r>
            <a:r>
              <a:rPr spc="-20" dirty="0"/>
              <a:t> </a:t>
            </a:r>
            <a:r>
              <a:rPr spc="90" dirty="0"/>
              <a:t>queries.</a:t>
            </a:r>
          </a:p>
          <a:p>
            <a:pPr marL="119380" marR="140970" algn="ctr">
              <a:lnSpc>
                <a:spcPct val="100000"/>
              </a:lnSpc>
            </a:pPr>
            <a:r>
              <a:rPr spc="-25" dirty="0"/>
              <a:t>By </a:t>
            </a:r>
            <a:r>
              <a:rPr spc="120" dirty="0"/>
              <a:t>embracing </a:t>
            </a:r>
            <a:r>
              <a:rPr spc="130" dirty="0"/>
              <a:t>this </a:t>
            </a:r>
            <a:r>
              <a:rPr spc="105" dirty="0"/>
              <a:t>approach, </a:t>
            </a:r>
            <a:r>
              <a:rPr spc="100" dirty="0"/>
              <a:t>organizations </a:t>
            </a:r>
            <a:r>
              <a:rPr spc="55" dirty="0"/>
              <a:t>can </a:t>
            </a:r>
            <a:r>
              <a:rPr spc="60" dirty="0"/>
              <a:t> </a:t>
            </a:r>
            <a:r>
              <a:rPr spc="45" dirty="0"/>
              <a:t>achieve</a:t>
            </a:r>
            <a:r>
              <a:rPr spc="-10" dirty="0"/>
              <a:t> </a:t>
            </a:r>
            <a:r>
              <a:rPr spc="204" dirty="0"/>
              <a:t>more</a:t>
            </a:r>
            <a:r>
              <a:rPr spc="-5" dirty="0"/>
              <a:t> </a:t>
            </a:r>
            <a:r>
              <a:rPr spc="165" dirty="0"/>
              <a:t>eﬃcient</a:t>
            </a:r>
            <a:r>
              <a:rPr spc="-10" dirty="0"/>
              <a:t> </a:t>
            </a:r>
            <a:r>
              <a:rPr spc="85" dirty="0"/>
              <a:t>database</a:t>
            </a:r>
            <a:r>
              <a:rPr spc="-5" dirty="0"/>
              <a:t> </a:t>
            </a:r>
            <a:r>
              <a:rPr spc="135" dirty="0"/>
              <a:t>operations</a:t>
            </a:r>
            <a:r>
              <a:rPr spc="-10" dirty="0"/>
              <a:t> </a:t>
            </a:r>
            <a:r>
              <a:rPr spc="145" dirty="0"/>
              <a:t>and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pc="90" dirty="0"/>
              <a:t>enhance</a:t>
            </a:r>
            <a:r>
              <a:rPr spc="-30" dirty="0"/>
              <a:t> </a:t>
            </a:r>
            <a:r>
              <a:rPr spc="95" dirty="0"/>
              <a:t>overall</a:t>
            </a:r>
            <a:r>
              <a:rPr spc="-25" dirty="0"/>
              <a:t> </a:t>
            </a:r>
            <a:r>
              <a:rPr spc="90" dirty="0"/>
              <a:t>system</a:t>
            </a:r>
            <a:r>
              <a:rPr spc="-25" dirty="0"/>
              <a:t> </a:t>
            </a:r>
            <a:r>
              <a:rPr spc="140" dirty="0"/>
              <a:t>performance.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276256" y="1922758"/>
            <a:ext cx="504698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415" dirty="0"/>
              <a:t>Conclusion</a:t>
            </a:r>
            <a:endParaRPr sz="7500"/>
          </a:p>
        </p:txBody>
      </p:sp>
      <p:sp>
        <p:nvSpPr>
          <p:cNvPr id="13" name="object 13"/>
          <p:cNvSpPr/>
          <p:nvPr/>
        </p:nvSpPr>
        <p:spPr>
          <a:xfrm>
            <a:off x="7179471" y="3677379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4" y="95249"/>
                </a:moveTo>
                <a:lnTo>
                  <a:pt x="0" y="95249"/>
                </a:lnTo>
                <a:lnTo>
                  <a:pt x="0" y="0"/>
                </a:lnTo>
                <a:lnTo>
                  <a:pt x="3914774" y="0"/>
                </a:lnTo>
                <a:lnTo>
                  <a:pt x="39147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5000" y="1084998"/>
            <a:ext cx="9143365" cy="7596505"/>
            <a:chOff x="9145000" y="1084998"/>
            <a:chExt cx="9143365" cy="7596505"/>
          </a:xfrm>
        </p:grpSpPr>
        <p:sp>
          <p:nvSpPr>
            <p:cNvPr id="3" name="object 3"/>
            <p:cNvSpPr/>
            <p:nvPr/>
          </p:nvSpPr>
          <p:spPr>
            <a:xfrm>
              <a:off x="11162741" y="2232506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83" y="3780815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71" y="5519128"/>
                  </a:lnTo>
                  <a:lnTo>
                    <a:pt x="2941383" y="3780815"/>
                  </a:lnTo>
                  <a:close/>
                </a:path>
                <a:path w="7125334" h="6448425">
                  <a:moveTo>
                    <a:pt x="7125259" y="1241767"/>
                  </a:moveTo>
                  <a:lnTo>
                    <a:pt x="5883961" y="0"/>
                  </a:lnTo>
                  <a:lnTo>
                    <a:pt x="2659748" y="3225457"/>
                  </a:lnTo>
                  <a:lnTo>
                    <a:pt x="5883961" y="6448425"/>
                  </a:lnTo>
                  <a:lnTo>
                    <a:pt x="7125259" y="5207622"/>
                  </a:lnTo>
                  <a:lnTo>
                    <a:pt x="7125259" y="1241767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495" y="3247503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850" y="192239"/>
                  </a:moveTo>
                  <a:lnTo>
                    <a:pt x="2798622" y="0"/>
                  </a:lnTo>
                  <a:lnTo>
                    <a:pt x="0" y="2796121"/>
                  </a:lnTo>
                  <a:lnTo>
                    <a:pt x="194729" y="2990850"/>
                  </a:lnTo>
                  <a:lnTo>
                    <a:pt x="2990850" y="192239"/>
                  </a:lnTo>
                  <a:close/>
                </a:path>
                <a:path w="3096259" h="3399154">
                  <a:moveTo>
                    <a:pt x="3096107" y="1660296"/>
                  </a:moveTo>
                  <a:lnTo>
                    <a:pt x="2463317" y="1027506"/>
                  </a:lnTo>
                  <a:lnTo>
                    <a:pt x="725004" y="2765818"/>
                  </a:lnTo>
                  <a:lnTo>
                    <a:pt x="1357795" y="3398609"/>
                  </a:lnTo>
                  <a:lnTo>
                    <a:pt x="3096107" y="166029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5000" y="1085547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27489" y="156304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8538" y="819067"/>
                  </a:moveTo>
                  <a:lnTo>
                    <a:pt x="120610" y="819067"/>
                  </a:lnTo>
                  <a:lnTo>
                    <a:pt x="73143" y="810862"/>
                  </a:lnTo>
                  <a:lnTo>
                    <a:pt x="34864" y="785463"/>
                  </a:lnTo>
                  <a:lnTo>
                    <a:pt x="9304" y="747344"/>
                  </a:lnTo>
                  <a:lnTo>
                    <a:pt x="0" y="700981"/>
                  </a:lnTo>
                  <a:lnTo>
                    <a:pt x="0" y="120598"/>
                  </a:lnTo>
                  <a:lnTo>
                    <a:pt x="9658" y="73136"/>
                  </a:lnTo>
                  <a:lnTo>
                    <a:pt x="35806" y="34860"/>
                  </a:lnTo>
                  <a:lnTo>
                    <a:pt x="74203" y="9304"/>
                  </a:lnTo>
                  <a:lnTo>
                    <a:pt x="120610" y="0"/>
                  </a:lnTo>
                  <a:lnTo>
                    <a:pt x="698538" y="0"/>
                  </a:lnTo>
                  <a:lnTo>
                    <a:pt x="745024" y="9107"/>
                  </a:lnTo>
                  <a:lnTo>
                    <a:pt x="783971" y="35174"/>
                  </a:lnTo>
                  <a:lnTo>
                    <a:pt x="794297" y="47737"/>
                  </a:lnTo>
                  <a:lnTo>
                    <a:pt x="120610" y="47737"/>
                  </a:lnTo>
                  <a:lnTo>
                    <a:pt x="92263" y="53469"/>
                  </a:lnTo>
                  <a:lnTo>
                    <a:pt x="69099" y="69093"/>
                  </a:lnTo>
                  <a:lnTo>
                    <a:pt x="53473" y="92255"/>
                  </a:lnTo>
                  <a:lnTo>
                    <a:pt x="47741" y="120598"/>
                  </a:lnTo>
                  <a:lnTo>
                    <a:pt x="47741" y="698469"/>
                  </a:lnTo>
                  <a:lnTo>
                    <a:pt x="53473" y="726812"/>
                  </a:lnTo>
                  <a:lnTo>
                    <a:pt x="69099" y="749974"/>
                  </a:lnTo>
                  <a:lnTo>
                    <a:pt x="92263" y="765599"/>
                  </a:lnTo>
                  <a:lnTo>
                    <a:pt x="120610" y="771330"/>
                  </a:lnTo>
                  <a:lnTo>
                    <a:pt x="792533" y="771330"/>
                  </a:lnTo>
                  <a:lnTo>
                    <a:pt x="783343" y="784520"/>
                  </a:lnTo>
                  <a:lnTo>
                    <a:pt x="744946" y="809802"/>
                  </a:lnTo>
                  <a:lnTo>
                    <a:pt x="698538" y="819067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698538" y="771330"/>
                  </a:lnTo>
                  <a:lnTo>
                    <a:pt x="726885" y="767051"/>
                  </a:lnTo>
                  <a:lnTo>
                    <a:pt x="750050" y="752172"/>
                  </a:lnTo>
                  <a:lnTo>
                    <a:pt x="765676" y="729285"/>
                  </a:lnTo>
                  <a:lnTo>
                    <a:pt x="771408" y="700981"/>
                  </a:lnTo>
                  <a:lnTo>
                    <a:pt x="771408" y="120598"/>
                  </a:lnTo>
                  <a:lnTo>
                    <a:pt x="765676" y="92255"/>
                  </a:lnTo>
                  <a:lnTo>
                    <a:pt x="750050" y="69093"/>
                  </a:lnTo>
                  <a:lnTo>
                    <a:pt x="726885" y="53468"/>
                  </a:lnTo>
                  <a:lnTo>
                    <a:pt x="698538" y="47737"/>
                  </a:lnTo>
                  <a:lnTo>
                    <a:pt x="794298" y="47737"/>
                  </a:lnTo>
                  <a:lnTo>
                    <a:pt x="799009" y="53469"/>
                  </a:lnTo>
                  <a:lnTo>
                    <a:pt x="810041" y="74118"/>
                  </a:lnTo>
                  <a:lnTo>
                    <a:pt x="816833" y="96651"/>
                  </a:lnTo>
                  <a:lnTo>
                    <a:pt x="819149" y="120598"/>
                  </a:lnTo>
                  <a:lnTo>
                    <a:pt x="819149" y="700981"/>
                  </a:lnTo>
                  <a:lnTo>
                    <a:pt x="809491" y="74699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409574" y="771330"/>
                  </a:lnTo>
                  <a:lnTo>
                    <a:pt x="409574" y="482396"/>
                  </a:lnTo>
                  <a:lnTo>
                    <a:pt x="361831" y="482395"/>
                  </a:lnTo>
                  <a:lnTo>
                    <a:pt x="351546" y="480236"/>
                  </a:lnTo>
                  <a:lnTo>
                    <a:pt x="343615" y="474544"/>
                  </a:lnTo>
                  <a:lnTo>
                    <a:pt x="338511" y="466496"/>
                  </a:lnTo>
                  <a:lnTo>
                    <a:pt x="336705" y="457271"/>
                  </a:lnTo>
                  <a:lnTo>
                    <a:pt x="336705" y="361796"/>
                  </a:lnTo>
                  <a:lnTo>
                    <a:pt x="338865" y="352964"/>
                  </a:lnTo>
                  <a:lnTo>
                    <a:pt x="344558" y="345780"/>
                  </a:lnTo>
                  <a:lnTo>
                    <a:pt x="352606" y="340951"/>
                  </a:lnTo>
                  <a:lnTo>
                    <a:pt x="361833" y="339184"/>
                  </a:lnTo>
                  <a:lnTo>
                    <a:pt x="409574" y="339184"/>
                  </a:lnTo>
                  <a:lnTo>
                    <a:pt x="409574" y="238685"/>
                  </a:lnTo>
                  <a:lnTo>
                    <a:pt x="418683" y="190634"/>
                  </a:lnTo>
                  <a:lnTo>
                    <a:pt x="452291" y="140699"/>
                  </a:lnTo>
                  <a:lnTo>
                    <a:pt x="495950" y="114946"/>
                  </a:lnTo>
                  <a:lnTo>
                    <a:pt x="552801" y="100499"/>
                  </a:lnTo>
                  <a:lnTo>
                    <a:pt x="595517" y="97987"/>
                  </a:lnTo>
                  <a:lnTo>
                    <a:pt x="620802" y="97476"/>
                  </a:lnTo>
                  <a:lnTo>
                    <a:pt x="673255" y="103993"/>
                  </a:lnTo>
                  <a:lnTo>
                    <a:pt x="712988" y="121541"/>
                  </a:lnTo>
                  <a:lnTo>
                    <a:pt x="716207" y="129275"/>
                  </a:lnTo>
                  <a:lnTo>
                    <a:pt x="716129" y="138186"/>
                  </a:lnTo>
                  <a:lnTo>
                    <a:pt x="715386" y="143211"/>
                  </a:lnTo>
                  <a:lnTo>
                    <a:pt x="598029" y="143211"/>
                  </a:lnTo>
                  <a:lnTo>
                    <a:pt x="588215" y="144703"/>
                  </a:lnTo>
                  <a:lnTo>
                    <a:pt x="567642" y="146744"/>
                  </a:lnTo>
                  <a:lnTo>
                    <a:pt x="557826" y="148236"/>
                  </a:lnTo>
                  <a:lnTo>
                    <a:pt x="515424" y="159542"/>
                  </a:lnTo>
                  <a:lnTo>
                    <a:pt x="467918" y="196169"/>
                  </a:lnTo>
                  <a:lnTo>
                    <a:pt x="457710" y="234563"/>
                  </a:lnTo>
                  <a:lnTo>
                    <a:pt x="457317" y="361797"/>
                  </a:lnTo>
                  <a:lnTo>
                    <a:pt x="456610" y="372082"/>
                  </a:lnTo>
                  <a:lnTo>
                    <a:pt x="451663" y="380012"/>
                  </a:lnTo>
                  <a:lnTo>
                    <a:pt x="443890" y="385115"/>
                  </a:lnTo>
                  <a:lnTo>
                    <a:pt x="434702" y="386921"/>
                  </a:lnTo>
                  <a:lnTo>
                    <a:pt x="384448" y="386921"/>
                  </a:lnTo>
                  <a:lnTo>
                    <a:pt x="384448" y="434658"/>
                  </a:lnTo>
                  <a:lnTo>
                    <a:pt x="434702" y="434658"/>
                  </a:lnTo>
                  <a:lnTo>
                    <a:pt x="443536" y="435365"/>
                  </a:lnTo>
                  <a:lnTo>
                    <a:pt x="450721" y="440311"/>
                  </a:lnTo>
                  <a:lnTo>
                    <a:pt x="455550" y="448084"/>
                  </a:lnTo>
                  <a:lnTo>
                    <a:pt x="457317" y="457271"/>
                  </a:lnTo>
                  <a:lnTo>
                    <a:pt x="457317" y="77133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705610" y="211048"/>
                  </a:moveTo>
                  <a:lnTo>
                    <a:pt x="658336" y="211048"/>
                  </a:lnTo>
                  <a:lnTo>
                    <a:pt x="660220" y="198485"/>
                  </a:lnTo>
                  <a:lnTo>
                    <a:pt x="662104" y="184039"/>
                  </a:lnTo>
                  <a:lnTo>
                    <a:pt x="631951" y="145409"/>
                  </a:lnTo>
                  <a:lnTo>
                    <a:pt x="598029" y="143211"/>
                  </a:lnTo>
                  <a:lnTo>
                    <a:pt x="715386" y="143211"/>
                  </a:lnTo>
                  <a:lnTo>
                    <a:pt x="711653" y="168454"/>
                  </a:lnTo>
                  <a:lnTo>
                    <a:pt x="706706" y="203196"/>
                  </a:lnTo>
                  <a:lnTo>
                    <a:pt x="705610" y="211048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530186" y="771330"/>
                  </a:lnTo>
                  <a:lnTo>
                    <a:pt x="530186" y="457271"/>
                  </a:lnTo>
                  <a:lnTo>
                    <a:pt x="530893" y="448438"/>
                  </a:lnTo>
                  <a:lnTo>
                    <a:pt x="535840" y="441254"/>
                  </a:lnTo>
                  <a:lnTo>
                    <a:pt x="543613" y="436425"/>
                  </a:lnTo>
                  <a:lnTo>
                    <a:pt x="552801" y="434658"/>
                  </a:lnTo>
                  <a:lnTo>
                    <a:pt x="630695" y="434658"/>
                  </a:lnTo>
                  <a:lnTo>
                    <a:pt x="643259" y="386921"/>
                  </a:lnTo>
                  <a:lnTo>
                    <a:pt x="552801" y="386921"/>
                  </a:lnTo>
                  <a:lnTo>
                    <a:pt x="543967" y="384762"/>
                  </a:lnTo>
                  <a:lnTo>
                    <a:pt x="536782" y="379070"/>
                  </a:lnTo>
                  <a:lnTo>
                    <a:pt x="531953" y="371022"/>
                  </a:lnTo>
                  <a:lnTo>
                    <a:pt x="530186" y="361797"/>
                  </a:lnTo>
                  <a:lnTo>
                    <a:pt x="530186" y="283909"/>
                  </a:lnTo>
                  <a:lnTo>
                    <a:pt x="533367" y="256233"/>
                  </a:lnTo>
                  <a:lnTo>
                    <a:pt x="546205" y="233974"/>
                  </a:lnTo>
                  <a:lnTo>
                    <a:pt x="567995" y="217839"/>
                  </a:lnTo>
                  <a:lnTo>
                    <a:pt x="598030" y="208535"/>
                  </a:lnTo>
                  <a:lnTo>
                    <a:pt x="605568" y="206023"/>
                  </a:lnTo>
                  <a:lnTo>
                    <a:pt x="620645" y="206023"/>
                  </a:lnTo>
                  <a:lnTo>
                    <a:pt x="631481" y="207515"/>
                  </a:lnTo>
                  <a:lnTo>
                    <a:pt x="641375" y="208535"/>
                  </a:lnTo>
                  <a:lnTo>
                    <a:pt x="650326" y="209556"/>
                  </a:lnTo>
                  <a:lnTo>
                    <a:pt x="658336" y="211048"/>
                  </a:lnTo>
                  <a:lnTo>
                    <a:pt x="705610" y="211048"/>
                  </a:lnTo>
                  <a:lnTo>
                    <a:pt x="701052" y="243710"/>
                  </a:lnTo>
                  <a:lnTo>
                    <a:pt x="701052" y="248735"/>
                  </a:lnTo>
                  <a:lnTo>
                    <a:pt x="696027" y="253760"/>
                  </a:lnTo>
                  <a:lnTo>
                    <a:pt x="623157" y="253760"/>
                  </a:lnTo>
                  <a:lnTo>
                    <a:pt x="618132" y="256272"/>
                  </a:lnTo>
                  <a:lnTo>
                    <a:pt x="608081" y="256272"/>
                  </a:lnTo>
                  <a:lnTo>
                    <a:pt x="591709" y="261297"/>
                  </a:lnTo>
                  <a:lnTo>
                    <a:pt x="582639" y="268206"/>
                  </a:lnTo>
                  <a:lnTo>
                    <a:pt x="578752" y="276058"/>
                  </a:lnTo>
                  <a:lnTo>
                    <a:pt x="577928" y="283909"/>
                  </a:lnTo>
                  <a:lnTo>
                    <a:pt x="577928" y="339184"/>
                  </a:lnTo>
                  <a:lnTo>
                    <a:pt x="684719" y="339184"/>
                  </a:lnTo>
                  <a:lnTo>
                    <a:pt x="688487" y="341697"/>
                  </a:lnTo>
                  <a:lnTo>
                    <a:pt x="693513" y="346721"/>
                  </a:lnTo>
                  <a:lnTo>
                    <a:pt x="698538" y="361797"/>
                  </a:lnTo>
                  <a:lnTo>
                    <a:pt x="696026" y="369334"/>
                  </a:lnTo>
                  <a:lnTo>
                    <a:pt x="673411" y="464808"/>
                  </a:lnTo>
                  <a:lnTo>
                    <a:pt x="670231" y="471796"/>
                  </a:lnTo>
                  <a:lnTo>
                    <a:pt x="664931" y="477370"/>
                  </a:lnTo>
                  <a:lnTo>
                    <a:pt x="658217" y="481060"/>
                  </a:lnTo>
                  <a:lnTo>
                    <a:pt x="650797" y="482395"/>
                  </a:lnTo>
                  <a:lnTo>
                    <a:pt x="577928" y="482395"/>
                  </a:lnTo>
                  <a:lnTo>
                    <a:pt x="577928" y="77133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685976" y="263810"/>
                  </a:moveTo>
                  <a:lnTo>
                    <a:pt x="673412" y="263810"/>
                  </a:lnTo>
                  <a:lnTo>
                    <a:pt x="668387" y="261297"/>
                  </a:lnTo>
                  <a:lnTo>
                    <a:pt x="663361" y="261297"/>
                  </a:lnTo>
                  <a:lnTo>
                    <a:pt x="654959" y="258000"/>
                  </a:lnTo>
                  <a:lnTo>
                    <a:pt x="645144" y="255644"/>
                  </a:lnTo>
                  <a:lnTo>
                    <a:pt x="634386" y="254231"/>
                  </a:lnTo>
                  <a:lnTo>
                    <a:pt x="623157" y="253760"/>
                  </a:lnTo>
                  <a:lnTo>
                    <a:pt x="696027" y="253760"/>
                  </a:lnTo>
                  <a:lnTo>
                    <a:pt x="685976" y="263810"/>
                  </a:lnTo>
                  <a:close/>
                </a:path>
                <a:path w="819150" h="819150">
                  <a:moveTo>
                    <a:pt x="684718" y="339184"/>
                  </a:moveTo>
                  <a:lnTo>
                    <a:pt x="673411" y="339184"/>
                  </a:lnTo>
                  <a:lnTo>
                    <a:pt x="680949" y="336671"/>
                  </a:lnTo>
                  <a:lnTo>
                    <a:pt x="684718" y="339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7492" y="1085010"/>
              <a:ext cx="3754754" cy="1771650"/>
            </a:xfrm>
            <a:custGeom>
              <a:avLst/>
              <a:gdLst/>
              <a:ahLst/>
              <a:cxnLst/>
              <a:rect l="l" t="t" r="r" b="b"/>
              <a:pathLst>
                <a:path w="3754755" h="1771650">
                  <a:moveTo>
                    <a:pt x="1771650" y="884567"/>
                  </a:moveTo>
                  <a:lnTo>
                    <a:pt x="884580" y="0"/>
                  </a:lnTo>
                  <a:lnTo>
                    <a:pt x="0" y="884567"/>
                  </a:lnTo>
                  <a:lnTo>
                    <a:pt x="884580" y="1771637"/>
                  </a:lnTo>
                  <a:lnTo>
                    <a:pt x="1771650" y="884567"/>
                  </a:lnTo>
                  <a:close/>
                </a:path>
                <a:path w="3754755" h="1771650">
                  <a:moveTo>
                    <a:pt x="3754145" y="884567"/>
                  </a:moveTo>
                  <a:lnTo>
                    <a:pt x="2868320" y="0"/>
                  </a:lnTo>
                  <a:lnTo>
                    <a:pt x="1982495" y="884567"/>
                  </a:lnTo>
                  <a:lnTo>
                    <a:pt x="2868320" y="1771637"/>
                  </a:lnTo>
                  <a:lnTo>
                    <a:pt x="3754145" y="88456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703111" y="1853976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4">
                  <a:moveTo>
                    <a:pt x="120610" y="429676"/>
                  </a:moveTo>
                  <a:lnTo>
                    <a:pt x="25127" y="429676"/>
                  </a:lnTo>
                  <a:lnTo>
                    <a:pt x="14841" y="428970"/>
                  </a:lnTo>
                  <a:lnTo>
                    <a:pt x="6910" y="424023"/>
                  </a:lnTo>
                  <a:lnTo>
                    <a:pt x="1806" y="416249"/>
                  </a:lnTo>
                  <a:lnTo>
                    <a:pt x="0" y="407062"/>
                  </a:lnTo>
                  <a:lnTo>
                    <a:pt x="0" y="22614"/>
                  </a:lnTo>
                  <a:lnTo>
                    <a:pt x="2159" y="13780"/>
                  </a:lnTo>
                  <a:lnTo>
                    <a:pt x="7852" y="6595"/>
                  </a:lnTo>
                  <a:lnTo>
                    <a:pt x="15900" y="1766"/>
                  </a:lnTo>
                  <a:lnTo>
                    <a:pt x="25127" y="0"/>
                  </a:lnTo>
                  <a:lnTo>
                    <a:pt x="120610" y="0"/>
                  </a:lnTo>
                  <a:lnTo>
                    <a:pt x="129444" y="706"/>
                  </a:lnTo>
                  <a:lnTo>
                    <a:pt x="136629" y="5653"/>
                  </a:lnTo>
                  <a:lnTo>
                    <a:pt x="141458" y="13427"/>
                  </a:lnTo>
                  <a:lnTo>
                    <a:pt x="143225" y="22614"/>
                  </a:lnTo>
                  <a:lnTo>
                    <a:pt x="143225" y="47741"/>
                  </a:lnTo>
                  <a:lnTo>
                    <a:pt x="47740" y="47741"/>
                  </a:lnTo>
                  <a:lnTo>
                    <a:pt x="47740" y="381934"/>
                  </a:lnTo>
                  <a:lnTo>
                    <a:pt x="143225" y="381934"/>
                  </a:lnTo>
                  <a:lnTo>
                    <a:pt x="143225" y="407062"/>
                  </a:lnTo>
                  <a:lnTo>
                    <a:pt x="142518" y="415896"/>
                  </a:lnTo>
                  <a:lnTo>
                    <a:pt x="137571" y="423080"/>
                  </a:lnTo>
                  <a:lnTo>
                    <a:pt x="129797" y="427910"/>
                  </a:lnTo>
                  <a:lnTo>
                    <a:pt x="120610" y="429676"/>
                  </a:lnTo>
                  <a:close/>
                </a:path>
                <a:path w="143509" h="429894">
                  <a:moveTo>
                    <a:pt x="143225" y="381934"/>
                  </a:moveTo>
                  <a:lnTo>
                    <a:pt x="95483" y="381934"/>
                  </a:lnTo>
                  <a:lnTo>
                    <a:pt x="95483" y="47741"/>
                  </a:lnTo>
                  <a:lnTo>
                    <a:pt x="143225" y="47741"/>
                  </a:lnTo>
                  <a:lnTo>
                    <a:pt x="143225" y="3819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3109" y="1660496"/>
              <a:ext cx="143225" cy="14322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582498" y="156250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6023" y="439724"/>
                  </a:moveTo>
                  <a:lnTo>
                    <a:pt x="690168" y="397535"/>
                  </a:lnTo>
                  <a:lnTo>
                    <a:pt x="673354" y="359676"/>
                  </a:lnTo>
                  <a:lnTo>
                    <a:pt x="653910" y="336702"/>
                  </a:lnTo>
                  <a:lnTo>
                    <a:pt x="648284" y="330060"/>
                  </a:lnTo>
                  <a:lnTo>
                    <a:pt x="648284" y="439724"/>
                  </a:lnTo>
                  <a:lnTo>
                    <a:pt x="648284" y="673417"/>
                  </a:lnTo>
                  <a:lnTo>
                    <a:pt x="600532" y="673417"/>
                  </a:lnTo>
                  <a:lnTo>
                    <a:pt x="600532" y="482447"/>
                  </a:lnTo>
                  <a:lnTo>
                    <a:pt x="593039" y="445262"/>
                  </a:lnTo>
                  <a:lnTo>
                    <a:pt x="585914" y="434708"/>
                  </a:lnTo>
                  <a:lnTo>
                    <a:pt x="572579" y="414909"/>
                  </a:lnTo>
                  <a:lnTo>
                    <a:pt x="542226" y="394462"/>
                  </a:lnTo>
                  <a:lnTo>
                    <a:pt x="505053" y="386956"/>
                  </a:lnTo>
                  <a:lnTo>
                    <a:pt x="467868" y="394462"/>
                  </a:lnTo>
                  <a:lnTo>
                    <a:pt x="437527" y="414909"/>
                  </a:lnTo>
                  <a:lnTo>
                    <a:pt x="417068" y="445262"/>
                  </a:lnTo>
                  <a:lnTo>
                    <a:pt x="409575" y="482447"/>
                  </a:lnTo>
                  <a:lnTo>
                    <a:pt x="409575" y="673417"/>
                  </a:lnTo>
                  <a:lnTo>
                    <a:pt x="359308" y="673417"/>
                  </a:lnTo>
                  <a:lnTo>
                    <a:pt x="359308" y="339217"/>
                  </a:lnTo>
                  <a:lnTo>
                    <a:pt x="409575" y="339217"/>
                  </a:lnTo>
                  <a:lnTo>
                    <a:pt x="409575" y="361835"/>
                  </a:lnTo>
                  <a:lnTo>
                    <a:pt x="410514" y="368896"/>
                  </a:lnTo>
                  <a:lnTo>
                    <a:pt x="413334" y="375031"/>
                  </a:lnTo>
                  <a:lnTo>
                    <a:pt x="418045" y="380212"/>
                  </a:lnTo>
                  <a:lnTo>
                    <a:pt x="424649" y="384441"/>
                  </a:lnTo>
                  <a:lnTo>
                    <a:pt x="427151" y="384441"/>
                  </a:lnTo>
                  <a:lnTo>
                    <a:pt x="429666" y="386956"/>
                  </a:lnTo>
                  <a:lnTo>
                    <a:pt x="437210" y="386956"/>
                  </a:lnTo>
                  <a:lnTo>
                    <a:pt x="444741" y="384441"/>
                  </a:lnTo>
                  <a:lnTo>
                    <a:pt x="449770" y="379425"/>
                  </a:lnTo>
                  <a:lnTo>
                    <a:pt x="459828" y="366864"/>
                  </a:lnTo>
                  <a:lnTo>
                    <a:pt x="476631" y="353669"/>
                  </a:lnTo>
                  <a:lnTo>
                    <a:pt x="496252" y="344246"/>
                  </a:lnTo>
                  <a:lnTo>
                    <a:pt x="515378" y="339217"/>
                  </a:lnTo>
                  <a:lnTo>
                    <a:pt x="517779" y="338594"/>
                  </a:lnTo>
                  <a:lnTo>
                    <a:pt x="540232" y="336702"/>
                  </a:lnTo>
                  <a:lnTo>
                    <a:pt x="552792" y="336702"/>
                  </a:lnTo>
                  <a:lnTo>
                    <a:pt x="597395" y="352806"/>
                  </a:lnTo>
                  <a:lnTo>
                    <a:pt x="642315" y="406361"/>
                  </a:lnTo>
                  <a:lnTo>
                    <a:pt x="648284" y="439724"/>
                  </a:lnTo>
                  <a:lnTo>
                    <a:pt x="648284" y="330060"/>
                  </a:lnTo>
                  <a:lnTo>
                    <a:pt x="646633" y="328104"/>
                  </a:lnTo>
                  <a:lnTo>
                    <a:pt x="621525" y="311581"/>
                  </a:lnTo>
                  <a:lnTo>
                    <a:pt x="611111" y="304723"/>
                  </a:lnTo>
                  <a:lnTo>
                    <a:pt x="567880" y="291477"/>
                  </a:lnTo>
                  <a:lnTo>
                    <a:pt x="540232" y="288963"/>
                  </a:lnTo>
                  <a:lnTo>
                    <a:pt x="517728" y="290372"/>
                  </a:lnTo>
                  <a:lnTo>
                    <a:pt x="495947" y="294614"/>
                  </a:lnTo>
                  <a:lnTo>
                    <a:pt x="475564" y="301688"/>
                  </a:lnTo>
                  <a:lnTo>
                    <a:pt x="457314" y="311581"/>
                  </a:lnTo>
                  <a:lnTo>
                    <a:pt x="454088" y="303136"/>
                  </a:lnTo>
                  <a:lnTo>
                    <a:pt x="448513" y="296811"/>
                  </a:lnTo>
                  <a:lnTo>
                    <a:pt x="441058" y="292849"/>
                  </a:lnTo>
                  <a:lnTo>
                    <a:pt x="432181" y="291477"/>
                  </a:lnTo>
                  <a:lnTo>
                    <a:pt x="336702" y="291477"/>
                  </a:lnTo>
                  <a:lnTo>
                    <a:pt x="327469" y="293243"/>
                  </a:lnTo>
                  <a:lnTo>
                    <a:pt x="319430" y="298069"/>
                  </a:lnTo>
                  <a:lnTo>
                    <a:pt x="313728" y="305257"/>
                  </a:lnTo>
                  <a:lnTo>
                    <a:pt x="311569" y="314096"/>
                  </a:lnTo>
                  <a:lnTo>
                    <a:pt x="311569" y="698538"/>
                  </a:lnTo>
                  <a:lnTo>
                    <a:pt x="313385" y="707720"/>
                  </a:lnTo>
                  <a:lnTo>
                    <a:pt x="318477" y="715505"/>
                  </a:lnTo>
                  <a:lnTo>
                    <a:pt x="326415" y="720445"/>
                  </a:lnTo>
                  <a:lnTo>
                    <a:pt x="336702" y="721156"/>
                  </a:lnTo>
                  <a:lnTo>
                    <a:pt x="432181" y="721156"/>
                  </a:lnTo>
                  <a:lnTo>
                    <a:pt x="441413" y="719391"/>
                  </a:lnTo>
                  <a:lnTo>
                    <a:pt x="449453" y="714552"/>
                  </a:lnTo>
                  <a:lnTo>
                    <a:pt x="455155" y="707377"/>
                  </a:lnTo>
                  <a:lnTo>
                    <a:pt x="457314" y="698538"/>
                  </a:lnTo>
                  <a:lnTo>
                    <a:pt x="457314" y="673417"/>
                  </a:lnTo>
                  <a:lnTo>
                    <a:pt x="457314" y="482447"/>
                  </a:lnTo>
                  <a:lnTo>
                    <a:pt x="461238" y="463321"/>
                  </a:lnTo>
                  <a:lnTo>
                    <a:pt x="471754" y="448208"/>
                  </a:lnTo>
                  <a:lnTo>
                    <a:pt x="486994" y="438277"/>
                  </a:lnTo>
                  <a:lnTo>
                    <a:pt x="505053" y="434708"/>
                  </a:lnTo>
                  <a:lnTo>
                    <a:pt x="524179" y="438632"/>
                  </a:lnTo>
                  <a:lnTo>
                    <a:pt x="539292" y="449148"/>
                  </a:lnTo>
                  <a:lnTo>
                    <a:pt x="549224" y="464388"/>
                  </a:lnTo>
                  <a:lnTo>
                    <a:pt x="552792" y="482447"/>
                  </a:lnTo>
                  <a:lnTo>
                    <a:pt x="552792" y="698538"/>
                  </a:lnTo>
                  <a:lnTo>
                    <a:pt x="554558" y="707720"/>
                  </a:lnTo>
                  <a:lnTo>
                    <a:pt x="559396" y="715505"/>
                  </a:lnTo>
                  <a:lnTo>
                    <a:pt x="566572" y="720445"/>
                  </a:lnTo>
                  <a:lnTo>
                    <a:pt x="575411" y="721156"/>
                  </a:lnTo>
                  <a:lnTo>
                    <a:pt x="673404" y="721156"/>
                  </a:lnTo>
                  <a:lnTo>
                    <a:pt x="682599" y="719391"/>
                  </a:lnTo>
                  <a:lnTo>
                    <a:pt x="690372" y="714552"/>
                  </a:lnTo>
                  <a:lnTo>
                    <a:pt x="695312" y="707377"/>
                  </a:lnTo>
                  <a:lnTo>
                    <a:pt x="696023" y="698538"/>
                  </a:lnTo>
                  <a:lnTo>
                    <a:pt x="696023" y="673417"/>
                  </a:lnTo>
                  <a:lnTo>
                    <a:pt x="696023" y="439724"/>
                  </a:lnTo>
                  <a:close/>
                </a:path>
                <a:path w="819150" h="819150">
                  <a:moveTo>
                    <a:pt x="819150" y="123126"/>
                  </a:moveTo>
                  <a:lnTo>
                    <a:pt x="809447" y="76682"/>
                  </a:lnTo>
                  <a:lnTo>
                    <a:pt x="789673" y="47739"/>
                  </a:lnTo>
                  <a:lnTo>
                    <a:pt x="783018" y="38011"/>
                  </a:lnTo>
                  <a:lnTo>
                    <a:pt x="768896" y="28308"/>
                  </a:lnTo>
                  <a:lnTo>
                    <a:pt x="768896" y="123126"/>
                  </a:lnTo>
                  <a:lnTo>
                    <a:pt x="768896" y="698538"/>
                  </a:lnTo>
                  <a:lnTo>
                    <a:pt x="763155" y="726884"/>
                  </a:lnTo>
                  <a:lnTo>
                    <a:pt x="747534" y="750049"/>
                  </a:lnTo>
                  <a:lnTo>
                    <a:pt x="724369" y="765670"/>
                  </a:lnTo>
                  <a:lnTo>
                    <a:pt x="696023" y="771410"/>
                  </a:lnTo>
                  <a:lnTo>
                    <a:pt x="120599" y="771410"/>
                  </a:lnTo>
                  <a:lnTo>
                    <a:pt x="92252" y="765670"/>
                  </a:lnTo>
                  <a:lnTo>
                    <a:pt x="69100" y="750049"/>
                  </a:lnTo>
                  <a:lnTo>
                    <a:pt x="53467" y="726884"/>
                  </a:lnTo>
                  <a:lnTo>
                    <a:pt x="47739" y="698538"/>
                  </a:lnTo>
                  <a:lnTo>
                    <a:pt x="47739" y="123126"/>
                  </a:lnTo>
                  <a:lnTo>
                    <a:pt x="53467" y="94742"/>
                  </a:lnTo>
                  <a:lnTo>
                    <a:pt x="69088" y="71297"/>
                  </a:lnTo>
                  <a:lnTo>
                    <a:pt x="92252" y="54927"/>
                  </a:lnTo>
                  <a:lnTo>
                    <a:pt x="120599" y="47739"/>
                  </a:lnTo>
                  <a:lnTo>
                    <a:pt x="696023" y="47739"/>
                  </a:lnTo>
                  <a:lnTo>
                    <a:pt x="724369" y="53517"/>
                  </a:lnTo>
                  <a:lnTo>
                    <a:pt x="747534" y="69418"/>
                  </a:lnTo>
                  <a:lnTo>
                    <a:pt x="763155" y="93319"/>
                  </a:lnTo>
                  <a:lnTo>
                    <a:pt x="768896" y="123126"/>
                  </a:lnTo>
                  <a:lnTo>
                    <a:pt x="768896" y="28308"/>
                  </a:lnTo>
                  <a:lnTo>
                    <a:pt x="743877" y="11112"/>
                  </a:lnTo>
                  <a:lnTo>
                    <a:pt x="696023" y="0"/>
                  </a:lnTo>
                  <a:lnTo>
                    <a:pt x="120599" y="0"/>
                  </a:lnTo>
                  <a:lnTo>
                    <a:pt x="74193" y="9702"/>
                  </a:lnTo>
                  <a:lnTo>
                    <a:pt x="35801" y="36118"/>
                  </a:lnTo>
                  <a:lnTo>
                    <a:pt x="9652" y="75260"/>
                  </a:lnTo>
                  <a:lnTo>
                    <a:pt x="0" y="123126"/>
                  </a:lnTo>
                  <a:lnTo>
                    <a:pt x="0" y="698538"/>
                  </a:lnTo>
                  <a:lnTo>
                    <a:pt x="9652" y="744943"/>
                  </a:lnTo>
                  <a:lnTo>
                    <a:pt x="35801" y="783348"/>
                  </a:lnTo>
                  <a:lnTo>
                    <a:pt x="74193" y="809498"/>
                  </a:lnTo>
                  <a:lnTo>
                    <a:pt x="120599" y="819150"/>
                  </a:lnTo>
                  <a:lnTo>
                    <a:pt x="696023" y="819150"/>
                  </a:lnTo>
                  <a:lnTo>
                    <a:pt x="742467" y="809498"/>
                  </a:lnTo>
                  <a:lnTo>
                    <a:pt x="781138" y="783348"/>
                  </a:lnTo>
                  <a:lnTo>
                    <a:pt x="789495" y="771410"/>
                  </a:lnTo>
                  <a:lnTo>
                    <a:pt x="808037" y="744943"/>
                  </a:lnTo>
                  <a:lnTo>
                    <a:pt x="819150" y="698538"/>
                  </a:lnTo>
                  <a:lnTo>
                    <a:pt x="819150" y="123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25001" y="1084998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74" y="1771649"/>
                  </a:moveTo>
                  <a:lnTo>
                    <a:pt x="0" y="884575"/>
                  </a:lnTo>
                  <a:lnTo>
                    <a:pt x="887073" y="0"/>
                  </a:lnTo>
                  <a:lnTo>
                    <a:pt x="1771649" y="884575"/>
                  </a:lnTo>
                  <a:lnTo>
                    <a:pt x="887074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604993" y="156250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577926" y="409536"/>
                  </a:moveTo>
                  <a:lnTo>
                    <a:pt x="571919" y="364782"/>
                  </a:lnTo>
                  <a:lnTo>
                    <a:pt x="554939" y="324573"/>
                  </a:lnTo>
                  <a:lnTo>
                    <a:pt x="530186" y="292544"/>
                  </a:lnTo>
                  <a:lnTo>
                    <a:pt x="530186" y="409536"/>
                  </a:lnTo>
                  <a:lnTo>
                    <a:pt x="520877" y="455930"/>
                  </a:lnTo>
                  <a:lnTo>
                    <a:pt x="495325" y="494334"/>
                  </a:lnTo>
                  <a:lnTo>
                    <a:pt x="457047" y="520471"/>
                  </a:lnTo>
                  <a:lnTo>
                    <a:pt x="409575" y="530136"/>
                  </a:lnTo>
                  <a:lnTo>
                    <a:pt x="363169" y="520827"/>
                  </a:lnTo>
                  <a:lnTo>
                    <a:pt x="324777" y="495274"/>
                  </a:lnTo>
                  <a:lnTo>
                    <a:pt x="298627" y="456996"/>
                  </a:lnTo>
                  <a:lnTo>
                    <a:pt x="288963" y="409536"/>
                  </a:lnTo>
                  <a:lnTo>
                    <a:pt x="298272" y="363169"/>
                  </a:lnTo>
                  <a:lnTo>
                    <a:pt x="323824" y="325056"/>
                  </a:lnTo>
                  <a:lnTo>
                    <a:pt x="362102" y="299656"/>
                  </a:lnTo>
                  <a:lnTo>
                    <a:pt x="409575" y="291452"/>
                  </a:lnTo>
                  <a:lnTo>
                    <a:pt x="455980" y="300710"/>
                  </a:lnTo>
                  <a:lnTo>
                    <a:pt x="494385" y="325996"/>
                  </a:lnTo>
                  <a:lnTo>
                    <a:pt x="520522" y="363524"/>
                  </a:lnTo>
                  <a:lnTo>
                    <a:pt x="530186" y="409536"/>
                  </a:lnTo>
                  <a:lnTo>
                    <a:pt x="530186" y="292544"/>
                  </a:lnTo>
                  <a:lnTo>
                    <a:pt x="494538" y="264185"/>
                  </a:lnTo>
                  <a:lnTo>
                    <a:pt x="454329" y="247205"/>
                  </a:lnTo>
                  <a:lnTo>
                    <a:pt x="409575" y="241198"/>
                  </a:lnTo>
                  <a:lnTo>
                    <a:pt x="364820" y="247205"/>
                  </a:lnTo>
                  <a:lnTo>
                    <a:pt x="324612" y="264185"/>
                  </a:lnTo>
                  <a:lnTo>
                    <a:pt x="290537" y="290499"/>
                  </a:lnTo>
                  <a:lnTo>
                    <a:pt x="264210" y="324573"/>
                  </a:lnTo>
                  <a:lnTo>
                    <a:pt x="247230" y="364782"/>
                  </a:lnTo>
                  <a:lnTo>
                    <a:pt x="241223" y="409536"/>
                  </a:lnTo>
                  <a:lnTo>
                    <a:pt x="247230" y="454279"/>
                  </a:lnTo>
                  <a:lnTo>
                    <a:pt x="264210" y="494487"/>
                  </a:lnTo>
                  <a:lnTo>
                    <a:pt x="290537" y="528561"/>
                  </a:lnTo>
                  <a:lnTo>
                    <a:pt x="324612" y="554888"/>
                  </a:lnTo>
                  <a:lnTo>
                    <a:pt x="364820" y="571855"/>
                  </a:lnTo>
                  <a:lnTo>
                    <a:pt x="409575" y="577875"/>
                  </a:lnTo>
                  <a:lnTo>
                    <a:pt x="454329" y="571855"/>
                  </a:lnTo>
                  <a:lnTo>
                    <a:pt x="494538" y="554888"/>
                  </a:lnTo>
                  <a:lnTo>
                    <a:pt x="526580" y="530136"/>
                  </a:lnTo>
                  <a:lnTo>
                    <a:pt x="554939" y="494487"/>
                  </a:lnTo>
                  <a:lnTo>
                    <a:pt x="571919" y="454279"/>
                  </a:lnTo>
                  <a:lnTo>
                    <a:pt x="577926" y="409536"/>
                  </a:lnTo>
                  <a:close/>
                </a:path>
                <a:path w="819150" h="819150">
                  <a:moveTo>
                    <a:pt x="723671" y="218579"/>
                  </a:moveTo>
                  <a:lnTo>
                    <a:pt x="713968" y="172186"/>
                  </a:lnTo>
                  <a:lnTo>
                    <a:pt x="695756" y="145719"/>
                  </a:lnTo>
                  <a:lnTo>
                    <a:pt x="687552" y="133794"/>
                  </a:lnTo>
                  <a:lnTo>
                    <a:pt x="673417" y="124358"/>
                  </a:lnTo>
                  <a:lnTo>
                    <a:pt x="673417" y="218579"/>
                  </a:lnTo>
                  <a:lnTo>
                    <a:pt x="673417" y="602996"/>
                  </a:lnTo>
                  <a:lnTo>
                    <a:pt x="667677" y="631342"/>
                  </a:lnTo>
                  <a:lnTo>
                    <a:pt x="652056" y="654494"/>
                  </a:lnTo>
                  <a:lnTo>
                    <a:pt x="628891" y="670128"/>
                  </a:lnTo>
                  <a:lnTo>
                    <a:pt x="600544" y="675855"/>
                  </a:lnTo>
                  <a:lnTo>
                    <a:pt x="216090" y="675855"/>
                  </a:lnTo>
                  <a:lnTo>
                    <a:pt x="187744" y="670128"/>
                  </a:lnTo>
                  <a:lnTo>
                    <a:pt x="164579" y="654494"/>
                  </a:lnTo>
                  <a:lnTo>
                    <a:pt x="148958" y="631342"/>
                  </a:lnTo>
                  <a:lnTo>
                    <a:pt x="143230" y="602996"/>
                  </a:lnTo>
                  <a:lnTo>
                    <a:pt x="143230" y="218579"/>
                  </a:lnTo>
                  <a:lnTo>
                    <a:pt x="148958" y="190246"/>
                  </a:lnTo>
                  <a:lnTo>
                    <a:pt x="164579" y="167081"/>
                  </a:lnTo>
                  <a:lnTo>
                    <a:pt x="187744" y="151460"/>
                  </a:lnTo>
                  <a:lnTo>
                    <a:pt x="216090" y="145719"/>
                  </a:lnTo>
                  <a:lnTo>
                    <a:pt x="600544" y="145719"/>
                  </a:lnTo>
                  <a:lnTo>
                    <a:pt x="628891" y="151460"/>
                  </a:lnTo>
                  <a:lnTo>
                    <a:pt x="652056" y="167081"/>
                  </a:lnTo>
                  <a:lnTo>
                    <a:pt x="667677" y="190246"/>
                  </a:lnTo>
                  <a:lnTo>
                    <a:pt x="673417" y="218579"/>
                  </a:lnTo>
                  <a:lnTo>
                    <a:pt x="673417" y="124358"/>
                  </a:lnTo>
                  <a:lnTo>
                    <a:pt x="648398" y="107645"/>
                  </a:lnTo>
                  <a:lnTo>
                    <a:pt x="600544" y="97980"/>
                  </a:lnTo>
                  <a:lnTo>
                    <a:pt x="216090" y="97980"/>
                  </a:lnTo>
                  <a:lnTo>
                    <a:pt x="169684" y="107645"/>
                  </a:lnTo>
                  <a:lnTo>
                    <a:pt x="131292" y="133794"/>
                  </a:lnTo>
                  <a:lnTo>
                    <a:pt x="105143" y="172186"/>
                  </a:lnTo>
                  <a:lnTo>
                    <a:pt x="95478" y="218579"/>
                  </a:lnTo>
                  <a:lnTo>
                    <a:pt x="95478" y="602996"/>
                  </a:lnTo>
                  <a:lnTo>
                    <a:pt x="105143" y="649401"/>
                  </a:lnTo>
                  <a:lnTo>
                    <a:pt x="131292" y="687793"/>
                  </a:lnTo>
                  <a:lnTo>
                    <a:pt x="169684" y="713930"/>
                  </a:lnTo>
                  <a:lnTo>
                    <a:pt x="216090" y="723595"/>
                  </a:lnTo>
                  <a:lnTo>
                    <a:pt x="600544" y="723595"/>
                  </a:lnTo>
                  <a:lnTo>
                    <a:pt x="646988" y="713930"/>
                  </a:lnTo>
                  <a:lnTo>
                    <a:pt x="685660" y="687793"/>
                  </a:lnTo>
                  <a:lnTo>
                    <a:pt x="694016" y="675855"/>
                  </a:lnTo>
                  <a:lnTo>
                    <a:pt x="712558" y="649401"/>
                  </a:lnTo>
                  <a:lnTo>
                    <a:pt x="723671" y="602996"/>
                  </a:lnTo>
                  <a:lnTo>
                    <a:pt x="723671" y="218579"/>
                  </a:lnTo>
                  <a:close/>
                </a:path>
                <a:path w="819150" h="819150">
                  <a:moveTo>
                    <a:pt x="819150" y="120599"/>
                  </a:moveTo>
                  <a:lnTo>
                    <a:pt x="809840" y="74193"/>
                  </a:lnTo>
                  <a:lnTo>
                    <a:pt x="792226" y="47739"/>
                  </a:lnTo>
                  <a:lnTo>
                    <a:pt x="784288" y="35801"/>
                  </a:lnTo>
                  <a:lnTo>
                    <a:pt x="771410" y="27012"/>
                  </a:lnTo>
                  <a:lnTo>
                    <a:pt x="771410" y="120599"/>
                  </a:lnTo>
                  <a:lnTo>
                    <a:pt x="771410" y="700976"/>
                  </a:lnTo>
                  <a:lnTo>
                    <a:pt x="765670" y="729284"/>
                  </a:lnTo>
                  <a:lnTo>
                    <a:pt x="750049" y="752170"/>
                  </a:lnTo>
                  <a:lnTo>
                    <a:pt x="726884" y="767054"/>
                  </a:lnTo>
                  <a:lnTo>
                    <a:pt x="698538" y="771334"/>
                  </a:lnTo>
                  <a:lnTo>
                    <a:pt x="120611" y="771334"/>
                  </a:lnTo>
                  <a:lnTo>
                    <a:pt x="92265" y="765632"/>
                  </a:lnTo>
                  <a:lnTo>
                    <a:pt x="69100" y="750290"/>
                  </a:lnTo>
                  <a:lnTo>
                    <a:pt x="53479" y="727875"/>
                  </a:lnTo>
                  <a:lnTo>
                    <a:pt x="47739" y="700976"/>
                  </a:lnTo>
                  <a:lnTo>
                    <a:pt x="47739" y="120599"/>
                  </a:lnTo>
                  <a:lnTo>
                    <a:pt x="53479" y="92252"/>
                  </a:lnTo>
                  <a:lnTo>
                    <a:pt x="69100" y="69088"/>
                  </a:lnTo>
                  <a:lnTo>
                    <a:pt x="92265" y="53467"/>
                  </a:lnTo>
                  <a:lnTo>
                    <a:pt x="120611" y="47739"/>
                  </a:lnTo>
                  <a:lnTo>
                    <a:pt x="698538" y="47739"/>
                  </a:lnTo>
                  <a:lnTo>
                    <a:pt x="726884" y="53467"/>
                  </a:lnTo>
                  <a:lnTo>
                    <a:pt x="750049" y="69088"/>
                  </a:lnTo>
                  <a:lnTo>
                    <a:pt x="765670" y="92252"/>
                  </a:lnTo>
                  <a:lnTo>
                    <a:pt x="771410" y="120599"/>
                  </a:lnTo>
                  <a:lnTo>
                    <a:pt x="771410" y="27012"/>
                  </a:lnTo>
                  <a:lnTo>
                    <a:pt x="746010" y="9652"/>
                  </a:lnTo>
                  <a:lnTo>
                    <a:pt x="698538" y="0"/>
                  </a:lnTo>
                  <a:lnTo>
                    <a:pt x="120611" y="0"/>
                  </a:lnTo>
                  <a:lnTo>
                    <a:pt x="74206" y="9309"/>
                  </a:lnTo>
                  <a:lnTo>
                    <a:pt x="35801" y="34861"/>
                  </a:lnTo>
                  <a:lnTo>
                    <a:pt x="9664" y="73139"/>
                  </a:lnTo>
                  <a:lnTo>
                    <a:pt x="0" y="120599"/>
                  </a:lnTo>
                  <a:lnTo>
                    <a:pt x="0" y="700976"/>
                  </a:lnTo>
                  <a:lnTo>
                    <a:pt x="9309" y="747344"/>
                  </a:lnTo>
                  <a:lnTo>
                    <a:pt x="34861" y="785469"/>
                  </a:lnTo>
                  <a:lnTo>
                    <a:pt x="73139" y="810856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3" y="809802"/>
                  </a:lnTo>
                  <a:lnTo>
                    <a:pt x="783348" y="784517"/>
                  </a:lnTo>
                  <a:lnTo>
                    <a:pt x="792530" y="771334"/>
                  </a:lnTo>
                  <a:lnTo>
                    <a:pt x="809498" y="746988"/>
                  </a:lnTo>
                  <a:lnTo>
                    <a:pt x="819150" y="700976"/>
                  </a:lnTo>
                  <a:lnTo>
                    <a:pt x="819150" y="120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5186" y="1755960"/>
              <a:ext cx="95483" cy="9798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647211" y="1635025"/>
              <a:ext cx="657225" cy="671830"/>
            </a:xfrm>
            <a:custGeom>
              <a:avLst/>
              <a:gdLst/>
              <a:ahLst/>
              <a:cxnLst/>
              <a:rect l="l" t="t" r="r" b="b"/>
              <a:pathLst>
                <a:path w="657225" h="671830">
                  <a:moveTo>
                    <a:pt x="57981" y="671512"/>
                  </a:moveTo>
                  <a:lnTo>
                    <a:pt x="0" y="671512"/>
                  </a:lnTo>
                  <a:lnTo>
                    <a:pt x="256587" y="373338"/>
                  </a:lnTo>
                  <a:lnTo>
                    <a:pt x="0" y="0"/>
                  </a:lnTo>
                  <a:lnTo>
                    <a:pt x="195704" y="0"/>
                  </a:lnTo>
                  <a:lnTo>
                    <a:pt x="225694" y="43637"/>
                  </a:lnTo>
                  <a:lnTo>
                    <a:pt x="78873" y="43637"/>
                  </a:lnTo>
                  <a:lnTo>
                    <a:pt x="335612" y="410790"/>
                  </a:lnTo>
                  <a:lnTo>
                    <a:pt x="282327" y="410790"/>
                  </a:lnTo>
                  <a:lnTo>
                    <a:pt x="57981" y="671512"/>
                  </a:lnTo>
                  <a:close/>
                </a:path>
                <a:path w="657225" h="671830">
                  <a:moveTo>
                    <a:pt x="423364" y="246888"/>
                  </a:moveTo>
                  <a:lnTo>
                    <a:pt x="365382" y="246888"/>
                  </a:lnTo>
                  <a:lnTo>
                    <a:pt x="577826" y="0"/>
                  </a:lnTo>
                  <a:lnTo>
                    <a:pt x="635804" y="0"/>
                  </a:lnTo>
                  <a:lnTo>
                    <a:pt x="423364" y="246888"/>
                  </a:lnTo>
                  <a:close/>
                </a:path>
                <a:path w="657225" h="671830">
                  <a:moveTo>
                    <a:pt x="628597" y="629859"/>
                  </a:moveTo>
                  <a:lnTo>
                    <a:pt x="577854" y="629859"/>
                  </a:lnTo>
                  <a:lnTo>
                    <a:pt x="167929" y="43637"/>
                  </a:lnTo>
                  <a:lnTo>
                    <a:pt x="225694" y="43637"/>
                  </a:lnTo>
                  <a:lnTo>
                    <a:pt x="365382" y="246888"/>
                  </a:lnTo>
                  <a:lnTo>
                    <a:pt x="423364" y="246888"/>
                  </a:lnTo>
                  <a:lnTo>
                    <a:pt x="391138" y="284339"/>
                  </a:lnTo>
                  <a:lnTo>
                    <a:pt x="628597" y="629859"/>
                  </a:lnTo>
                  <a:close/>
                </a:path>
                <a:path w="657225" h="671830">
                  <a:moveTo>
                    <a:pt x="657224" y="671512"/>
                  </a:moveTo>
                  <a:lnTo>
                    <a:pt x="461520" y="671512"/>
                  </a:lnTo>
                  <a:lnTo>
                    <a:pt x="282327" y="410790"/>
                  </a:lnTo>
                  <a:lnTo>
                    <a:pt x="335612" y="410790"/>
                  </a:lnTo>
                  <a:lnTo>
                    <a:pt x="488798" y="629859"/>
                  </a:lnTo>
                  <a:lnTo>
                    <a:pt x="628597" y="629859"/>
                  </a:lnTo>
                  <a:lnTo>
                    <a:pt x="657224" y="6715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247866" y="1799119"/>
            <a:ext cx="6071870" cy="201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50" spc="430" dirty="0"/>
              <a:t>T</a:t>
            </a:r>
            <a:r>
              <a:rPr sz="13050" spc="705" dirty="0"/>
              <a:t>h</a:t>
            </a:r>
            <a:r>
              <a:rPr sz="13050" spc="320" dirty="0"/>
              <a:t>a</a:t>
            </a:r>
            <a:r>
              <a:rPr sz="13050" spc="819" dirty="0"/>
              <a:t>n</a:t>
            </a:r>
            <a:r>
              <a:rPr sz="13050" spc="500" dirty="0"/>
              <a:t>k</a:t>
            </a:r>
            <a:r>
              <a:rPr sz="13050" spc="265" dirty="0"/>
              <a:t>s</a:t>
            </a:r>
            <a:r>
              <a:rPr sz="13050" spc="-220" dirty="0"/>
              <a:t>!</a:t>
            </a:r>
            <a:endParaRPr sz="13050"/>
          </a:p>
        </p:txBody>
      </p:sp>
      <p:sp>
        <p:nvSpPr>
          <p:cNvPr id="16" name="object 16"/>
          <p:cNvSpPr txBox="1"/>
          <p:nvPr/>
        </p:nvSpPr>
        <p:spPr>
          <a:xfrm>
            <a:off x="2738842" y="4456240"/>
            <a:ext cx="5106035" cy="3622787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065" marR="5080" algn="ctr">
              <a:lnSpc>
                <a:spcPts val="5250"/>
              </a:lnSpc>
              <a:spcBef>
                <a:spcPts val="1150"/>
              </a:spcBef>
            </a:pPr>
            <a:r>
              <a:rPr sz="5250" spc="520" dirty="0">
                <a:solidFill>
                  <a:srgbClr val="FFFFFF"/>
                </a:solidFill>
                <a:latin typeface="Cambria"/>
                <a:cs typeface="Cambria"/>
              </a:rPr>
              <a:t>Do</a:t>
            </a:r>
            <a:r>
              <a:rPr sz="5250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50" spc="204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525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50" spc="135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525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50" spc="165" dirty="0">
                <a:solidFill>
                  <a:srgbClr val="FFFFFF"/>
                </a:solidFill>
                <a:latin typeface="Cambria"/>
                <a:cs typeface="Cambria"/>
              </a:rPr>
              <a:t>any </a:t>
            </a:r>
            <a:r>
              <a:rPr sz="5250" spc="-1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50" spc="190" dirty="0">
                <a:solidFill>
                  <a:srgbClr val="FFFFFF"/>
                </a:solidFill>
                <a:latin typeface="Cambria"/>
                <a:cs typeface="Cambria"/>
              </a:rPr>
              <a:t>questions?</a:t>
            </a:r>
            <a:endParaRPr sz="5250" dirty="0">
              <a:latin typeface="Cambria"/>
              <a:cs typeface="Cambria"/>
            </a:endParaRPr>
          </a:p>
          <a:p>
            <a:pPr marL="635" algn="ctr">
              <a:lnSpc>
                <a:spcPts val="3370"/>
              </a:lnSpc>
              <a:spcBef>
                <a:spcPts val="3525"/>
              </a:spcBef>
            </a:pPr>
            <a:r>
              <a:rPr lang="en-US" sz="3050" spc="85" dirty="0" smtClean="0">
                <a:solidFill>
                  <a:srgbClr val="FFFFFF"/>
                </a:solidFill>
                <a:latin typeface="Microsoft Sans Serif"/>
                <a:cs typeface="Microsoft Sans Serif"/>
                <a:hlinkClick r:id="rId4"/>
              </a:rPr>
              <a:t>huzaifatabsum</a:t>
            </a:r>
            <a:r>
              <a:rPr lang="en-US" sz="3050" spc="85" dirty="0" smtClean="0">
                <a:solidFill>
                  <a:srgbClr val="FFFFFF"/>
                </a:solidFill>
                <a:latin typeface="Microsoft Sans Serif"/>
                <a:cs typeface="Microsoft Sans Serif"/>
                <a:hlinkClick r:id="rId4"/>
              </a:rPr>
              <a:t>g</a:t>
            </a:r>
            <a:r>
              <a:rPr sz="3050" spc="85" dirty="0" smtClean="0">
                <a:solidFill>
                  <a:srgbClr val="FFFFFF"/>
                </a:solidFill>
                <a:latin typeface="Microsoft Sans Serif"/>
                <a:cs typeface="Microsoft Sans Serif"/>
                <a:hlinkClick r:id="rId4"/>
              </a:rPr>
              <a:t>mail.com</a:t>
            </a:r>
            <a:endParaRPr sz="3050" dirty="0" smtClean="0">
              <a:latin typeface="Microsoft Sans Serif"/>
              <a:cs typeface="Microsoft Sans Serif"/>
            </a:endParaRPr>
          </a:p>
          <a:p>
            <a:pPr marL="635" algn="ctr">
              <a:lnSpc>
                <a:spcPts val="3075"/>
              </a:lnSpc>
            </a:pPr>
            <a:r>
              <a:rPr sz="3050" spc="3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+9</a:t>
            </a:r>
            <a:r>
              <a:rPr lang="en-US" sz="3050" spc="3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3050" spc="-4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3050" spc="6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3358084245</a:t>
            </a:r>
            <a:r>
              <a:rPr sz="3050" spc="-4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endParaRPr sz="3050" dirty="0">
              <a:latin typeface="Microsoft Sans Serif"/>
              <a:cs typeface="Microsoft Sans Serif"/>
            </a:endParaRPr>
          </a:p>
          <a:p>
            <a:pPr marL="488315" marR="479425" algn="ctr">
              <a:lnSpc>
                <a:spcPts val="3080"/>
              </a:lnSpc>
              <a:spcBef>
                <a:spcPts val="295"/>
              </a:spcBef>
            </a:pPr>
            <a:r>
              <a:rPr sz="3050" spc="110" dirty="0" smtClean="0">
                <a:solidFill>
                  <a:srgbClr val="FFFFFF"/>
                </a:solidFill>
                <a:latin typeface="Microsoft Sans Serif"/>
                <a:cs typeface="Microsoft Sans Serif"/>
                <a:hlinkClick r:id="rId5"/>
              </a:rPr>
              <a:t>www.</a:t>
            </a:r>
            <a:r>
              <a:rPr lang="en-US" sz="3050" spc="110" dirty="0" smtClean="0">
                <a:solidFill>
                  <a:srgbClr val="FFFFFF"/>
                </a:solidFill>
                <a:latin typeface="Microsoft Sans Serif"/>
                <a:cs typeface="Microsoft Sans Serif"/>
                <a:hlinkClick r:id="rId5"/>
              </a:rPr>
              <a:t>huzaifamalik</a:t>
            </a:r>
            <a:r>
              <a:rPr sz="3050" spc="110" dirty="0" smtClean="0">
                <a:solidFill>
                  <a:srgbClr val="FFFFFF"/>
                </a:solidFill>
                <a:latin typeface="Microsoft Sans Serif"/>
                <a:cs typeface="Microsoft Sans Serif"/>
                <a:hlinkClick r:id="rId5"/>
              </a:rPr>
              <a:t>.cm </a:t>
            </a:r>
            <a:r>
              <a:rPr sz="3050" spc="55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50" spc="9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@</a:t>
            </a:r>
            <a:r>
              <a:rPr lang="en-US" sz="3050" spc="90" dirty="0" err="1" smtClean="0">
                <a:solidFill>
                  <a:srgbClr val="FFFFFF"/>
                </a:solidFill>
                <a:latin typeface="Microsoft Sans Serif"/>
                <a:cs typeface="Microsoft Sans Serif"/>
              </a:rPr>
              <a:t>notxhuzaifa</a:t>
            </a:r>
            <a:endParaRPr sz="3050" dirty="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7522" y="4336209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4" y="95249"/>
                </a:moveTo>
                <a:lnTo>
                  <a:pt x="0" y="95249"/>
                </a:lnTo>
                <a:lnTo>
                  <a:pt x="0" y="0"/>
                </a:lnTo>
                <a:lnTo>
                  <a:pt x="6029324" y="0"/>
                </a:lnTo>
                <a:lnTo>
                  <a:pt x="60293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184</Words>
  <Application>Microsoft Office PowerPoint</Application>
  <PresentationFormat>Custom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</vt:lpstr>
      <vt:lpstr>Microsoft Sans Serif</vt:lpstr>
      <vt:lpstr>Office Theme</vt:lpstr>
      <vt:lpstr>Introduction</vt:lpstr>
      <vt:lpstr>PowerPoint Presentation</vt:lpstr>
      <vt:lpstr>Understanding SQL Stored  Procedures</vt:lpstr>
      <vt:lpstr>Optimizing Performance</vt:lpstr>
      <vt:lpstr>Conclusion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cp:lastModifiedBy>Dell</cp:lastModifiedBy>
  <cp:revision>1</cp:revision>
  <dcterms:created xsi:type="dcterms:W3CDTF">2024-06-11T10:10:11Z</dcterms:created>
  <dcterms:modified xsi:type="dcterms:W3CDTF">2024-06-11T11:17:07Z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2024-06-11T00:00:00Z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2024-06-11T00:00:00Z</vt:filetime>
  </property>
</Properties>
</file>